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17EF9-CEC6-47E7-9CA4-DBE08B74CBF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9F9C3-E3BD-4FE2-87CC-CF0A54B5D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07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F9F9C3-E3BD-4FE2-87CC-CF0A54B5DA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72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E45B-1AA0-4EAE-88E2-1AD293E40B63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6F701-A71C-4D89-8674-267A544D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38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E45B-1AA0-4EAE-88E2-1AD293E40B63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6F701-A71C-4D89-8674-267A544D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81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E45B-1AA0-4EAE-88E2-1AD293E40B63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6F701-A71C-4D89-8674-267A544D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78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E45B-1AA0-4EAE-88E2-1AD293E40B63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6F701-A71C-4D89-8674-267A544D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7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E45B-1AA0-4EAE-88E2-1AD293E40B63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6F701-A71C-4D89-8674-267A544D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9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E45B-1AA0-4EAE-88E2-1AD293E40B63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6F701-A71C-4D89-8674-267A544D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5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E45B-1AA0-4EAE-88E2-1AD293E40B63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6F701-A71C-4D89-8674-267A544D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40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E45B-1AA0-4EAE-88E2-1AD293E40B63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6F701-A71C-4D89-8674-267A544D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16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E45B-1AA0-4EAE-88E2-1AD293E40B63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6F701-A71C-4D89-8674-267A544D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2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E45B-1AA0-4EAE-88E2-1AD293E40B63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6F701-A71C-4D89-8674-267A544D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41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E45B-1AA0-4EAE-88E2-1AD293E40B63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6F701-A71C-4D89-8674-267A544D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4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4E45B-1AA0-4EAE-88E2-1AD293E40B63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6F701-A71C-4D89-8674-267A544DD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63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Workshop: Improving Railroad Safety through</a:t>
            </a:r>
            <a:br>
              <a:rPr lang="en-US" dirty="0" smtClean="0"/>
            </a:br>
            <a:r>
              <a:rPr lang="en-US" dirty="0" smtClean="0"/>
              <a:t>Understanding Close Calls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Grundmann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74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NSF Hotline Process&#10;&#10;John Grundmann AVP Safety&#10;April 23, 2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120" y="11430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2406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BNSF Safety Hotline&#10;&#10;Near Miss Information to&#10;Create a Safety Working&#10;Environ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38434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432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System Safety Hotline&#10;&#10;* Designed to capture safety categories:&#10;   - Policy - Environmental Conditions&#10;   - Contractors - Quality of Life&#10;   - Safety Boots&#10;&#10;* Not intended solely as a capture mechanism for &amp;##39;&amp;##39;near misses&amp;##39;&amp;##39;&#10;* Safety Hotline captures 1 &amp;##39;&amp;##39;near miss&amp;##39;&amp;##39; every 2 - 3 month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431" y="12192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865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800# Safety Hotline Protocol&#10;&#10;*  Employee calls hotline&#10;*  Call is answered by 3rd party network&#10;*  All safety related calls to system safety&#10;*  System safety places calls into 5 categories&#10;*  Distributes calls to responsible party - field/HQ&#10;*  Correct issue - send written confirmation with&#10;     remedy to system safety&#10;*  Report sent to senior management&#10;*  Quarterly random sampling to ensure corrections&#10;     made as described in confirm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192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5033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 descr="Near Miss Hotline Call&#10;&#10;*  Example:&#10;     - After loading crew van w/luggage and&#10;       people van made reverse movement to&#10;       turn around and nearing backed over&#10;       employee.&#10;&#10;*  Solution:&#10;     - Structure employee pick-up area so&#10;       vans do not have to make a reverse&#10;       movement when loaded.  Van pulls&#10;       forward to begin trip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1430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555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Next Steps&#10;&#10;* Request &amp;##39;&amp;##39;near miss&amp;##39;&amp;##39; events called into hotline&#10;* Capture as sixth category or place in a separate data base&#10;* Problem solve near misses for &amp;##39;&amp;##39;best practice&amp;##39;&amp;##39; solutions&#10;* Distribute to all affected sites/employe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192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3717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</Words>
  <Application>Microsoft Office PowerPoint</Application>
  <PresentationFormat>On-screen Show (4:3)</PresentationFormat>
  <Paragraphs>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Workshop: Improving Railroad Safety through Understanding Close Calls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Workshop: Improving Railroad Safety through Understanding Close Calls</dc:title>
  <dc:creator>USDOT</dc:creator>
  <cp:lastModifiedBy>USDOT</cp:lastModifiedBy>
  <cp:revision>2</cp:revision>
  <dcterms:created xsi:type="dcterms:W3CDTF">2014-12-18T13:08:31Z</dcterms:created>
  <dcterms:modified xsi:type="dcterms:W3CDTF">2014-12-18T13:22:12Z</dcterms:modified>
</cp:coreProperties>
</file>